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00FF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63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91AD0-249B-4FFB-AC24-1C97A0D49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C2BC-2654-4724-BC23-E3B2D7639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7C82C-8A9E-4DBD-ADFF-D3E12505E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947A-82FF-47EE-8EE3-66A2D8B3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B3B01-954D-4AC8-9068-60960496C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9BC6F-92AF-4213-BE1A-5E5669E60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D2F96-E524-4039-87DA-1C2FCF75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9C1CD-E842-4F7E-9218-FE2070044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F971-3CA4-40EF-B8AB-F300D7EA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A44E1-228B-4DA7-866B-81FE683B2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73624-64C6-4BC6-BEC5-26261C219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153716-0E5A-4E46-BE48-8A4B9E353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Line 4"/>
          <p:cNvSpPr>
            <a:spLocks noChangeShapeType="1"/>
          </p:cNvSpPr>
          <p:nvPr/>
        </p:nvSpPr>
        <p:spPr bwMode="auto">
          <a:xfrm>
            <a:off x="609600" y="609600"/>
            <a:ext cx="601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" name="Text Box 5"/>
          <p:cNvSpPr txBox="1">
            <a:spLocks noChangeArrowheads="1"/>
          </p:cNvSpPr>
          <p:nvPr/>
        </p:nvSpPr>
        <p:spPr bwMode="auto">
          <a:xfrm rot="266189">
            <a:off x="2057400" y="449263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Highway 59</a:t>
            </a:r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 flipH="1">
            <a:off x="381000" y="228600"/>
            <a:ext cx="3352800" cy="845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 rot="-4378191">
            <a:off x="1935957" y="1569243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Highway 36</a:t>
            </a:r>
          </a:p>
        </p:txBody>
      </p:sp>
      <p:pic>
        <p:nvPicPr>
          <p:cNvPr id="13317" name="Picture 11" descr="j035563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14600"/>
            <a:ext cx="61118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4038600" y="22098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Coming into Needville</a:t>
            </a:r>
          </a:p>
        </p:txBody>
      </p:sp>
      <p:pic>
        <p:nvPicPr>
          <p:cNvPr id="13319" name="Picture 13" descr="j035563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248400"/>
            <a:ext cx="61118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" descr="j02799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13716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15"/>
          <p:cNvSpPr txBox="1">
            <a:spLocks noChangeArrowheads="1"/>
          </p:cNvSpPr>
          <p:nvPr/>
        </p:nvSpPr>
        <p:spPr bwMode="auto">
          <a:xfrm>
            <a:off x="228600" y="2895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Pharm House</a:t>
            </a:r>
            <a:endParaRPr lang="en-US" b="1" dirty="0"/>
          </a:p>
        </p:txBody>
      </p:sp>
      <p:sp>
        <p:nvSpPr>
          <p:cNvPr id="13322" name="Line 16"/>
          <p:cNvSpPr>
            <a:spLocks noChangeShapeType="1"/>
          </p:cNvSpPr>
          <p:nvPr/>
        </p:nvSpPr>
        <p:spPr bwMode="auto">
          <a:xfrm>
            <a:off x="1600200" y="42672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3" name="Picture 17" descr="j035426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657600"/>
            <a:ext cx="7000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Line 18"/>
          <p:cNvSpPr>
            <a:spLocks noChangeShapeType="1"/>
          </p:cNvSpPr>
          <p:nvPr/>
        </p:nvSpPr>
        <p:spPr bwMode="auto">
          <a:xfrm flipH="1">
            <a:off x="2286000" y="4800600"/>
            <a:ext cx="152400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9"/>
          <p:cNvSpPr>
            <a:spLocks noChangeShapeType="1"/>
          </p:cNvSpPr>
          <p:nvPr/>
        </p:nvSpPr>
        <p:spPr bwMode="auto">
          <a:xfrm>
            <a:off x="2971800" y="7010400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6" name="Picture 21" descr="j035426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6248400"/>
            <a:ext cx="7000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2" descr="j02799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572000"/>
            <a:ext cx="13716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Text Box 23"/>
          <p:cNvSpPr txBox="1">
            <a:spLocks noChangeArrowheads="1"/>
          </p:cNvSpPr>
          <p:nvPr/>
        </p:nvSpPr>
        <p:spPr bwMode="auto">
          <a:xfrm>
            <a:off x="457200" y="4876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Kwik Chek</a:t>
            </a:r>
          </a:p>
        </p:txBody>
      </p:sp>
      <p:sp>
        <p:nvSpPr>
          <p:cNvPr id="13329" name="Line 24"/>
          <p:cNvSpPr>
            <a:spLocks noChangeShapeType="1"/>
          </p:cNvSpPr>
          <p:nvPr/>
        </p:nvSpPr>
        <p:spPr bwMode="auto">
          <a:xfrm flipH="1" flipV="1">
            <a:off x="3810000" y="609600"/>
            <a:ext cx="26670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25"/>
          <p:cNvSpPr>
            <a:spLocks noChangeShapeType="1"/>
          </p:cNvSpPr>
          <p:nvPr/>
        </p:nvSpPr>
        <p:spPr bwMode="auto">
          <a:xfrm flipH="1">
            <a:off x="2438400" y="1066800"/>
            <a:ext cx="12192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26"/>
          <p:cNvSpPr>
            <a:spLocks noChangeShapeType="1"/>
          </p:cNvSpPr>
          <p:nvPr/>
        </p:nvSpPr>
        <p:spPr bwMode="auto">
          <a:xfrm>
            <a:off x="2590800" y="4343400"/>
            <a:ext cx="1295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7"/>
          <p:cNvSpPr>
            <a:spLocks noChangeShapeType="1"/>
          </p:cNvSpPr>
          <p:nvPr/>
        </p:nvSpPr>
        <p:spPr bwMode="auto">
          <a:xfrm flipH="1">
            <a:off x="3048000" y="4953000"/>
            <a:ext cx="8382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333" name="Picture 29" descr="j043998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7467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4" name="Text Box 32"/>
          <p:cNvSpPr txBox="1">
            <a:spLocks noChangeArrowheads="1"/>
          </p:cNvSpPr>
          <p:nvPr/>
        </p:nvSpPr>
        <p:spPr bwMode="auto">
          <a:xfrm rot="332903">
            <a:off x="4343400" y="381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Going South</a:t>
            </a:r>
          </a:p>
        </p:txBody>
      </p:sp>
      <p:sp>
        <p:nvSpPr>
          <p:cNvPr id="13335" name="Text Box 33"/>
          <p:cNvSpPr txBox="1">
            <a:spLocks noChangeArrowheads="1"/>
          </p:cNvSpPr>
          <p:nvPr/>
        </p:nvSpPr>
        <p:spPr bwMode="auto">
          <a:xfrm rot="-4146643">
            <a:off x="2393157" y="2331243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Going South</a:t>
            </a:r>
          </a:p>
        </p:txBody>
      </p:sp>
      <p:sp>
        <p:nvSpPr>
          <p:cNvPr id="13336" name="Text Box 34"/>
          <p:cNvSpPr txBox="1">
            <a:spLocks noChangeArrowheads="1"/>
          </p:cNvSpPr>
          <p:nvPr/>
        </p:nvSpPr>
        <p:spPr bwMode="auto">
          <a:xfrm rot="814611">
            <a:off x="2286000" y="4114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Poppy Street</a:t>
            </a:r>
          </a:p>
        </p:txBody>
      </p:sp>
      <p:sp>
        <p:nvSpPr>
          <p:cNvPr id="13337" name="Text Box 35"/>
          <p:cNvSpPr txBox="1">
            <a:spLocks noChangeArrowheads="1"/>
          </p:cNvSpPr>
          <p:nvPr/>
        </p:nvSpPr>
        <p:spPr bwMode="auto">
          <a:xfrm rot="38702406">
            <a:off x="2563813" y="5970587"/>
            <a:ext cx="2249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Arts &amp; Craft Road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375150" y="4772561"/>
            <a:ext cx="24828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FF"/>
                </a:solidFill>
                <a:latin typeface="Comic Sans MS" pitchFamily="66" charset="0"/>
              </a:rPr>
              <a:t>Crystal Harvey </a:t>
            </a:r>
          </a:p>
          <a:p>
            <a:pPr algn="ctr"/>
            <a:r>
              <a:rPr lang="en-US" sz="1600" b="1" dirty="0" smtClean="0">
                <a:solidFill>
                  <a:srgbClr val="FF00FF"/>
                </a:solidFill>
                <a:latin typeface="Comic Sans MS" pitchFamily="66" charset="0"/>
              </a:rPr>
              <a:t>281-723-4498</a:t>
            </a:r>
          </a:p>
          <a:p>
            <a:pPr algn="ctr"/>
            <a:endParaRPr lang="en-US" sz="1600" b="1" dirty="0">
              <a:solidFill>
                <a:srgbClr val="FF00FF"/>
              </a:solidFill>
              <a:latin typeface="Comic Sans MS" pitchFamily="66" charset="0"/>
            </a:endParaRPr>
          </a:p>
          <a:p>
            <a:pPr algn="ctr"/>
            <a:r>
              <a:rPr lang="en-US" sz="1600" b="1" dirty="0" smtClean="0">
                <a:solidFill>
                  <a:srgbClr val="FF00FF"/>
                </a:solidFill>
                <a:latin typeface="Comic Sans MS" pitchFamily="66" charset="0"/>
              </a:rPr>
              <a:t>Iris Walker</a:t>
            </a:r>
          </a:p>
          <a:p>
            <a:pPr algn="ctr"/>
            <a:r>
              <a:rPr lang="en-US" sz="1600" b="1" dirty="0" smtClean="0">
                <a:solidFill>
                  <a:srgbClr val="FF00FF"/>
                </a:solidFill>
                <a:latin typeface="Comic Sans MS" pitchFamily="66" charset="0"/>
              </a:rPr>
              <a:t>979-398-1833</a:t>
            </a:r>
            <a:endParaRPr lang="en-US" sz="1600" b="1" dirty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13341" name="Line 16"/>
          <p:cNvSpPr>
            <a:spLocks noChangeShapeType="1"/>
          </p:cNvSpPr>
          <p:nvPr/>
        </p:nvSpPr>
        <p:spPr bwMode="auto">
          <a:xfrm>
            <a:off x="1371600" y="6172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Text Box 34"/>
          <p:cNvSpPr txBox="1">
            <a:spLocks noChangeArrowheads="1"/>
          </p:cNvSpPr>
          <p:nvPr/>
        </p:nvSpPr>
        <p:spPr bwMode="auto">
          <a:xfrm rot="1021136">
            <a:off x="1219200" y="6019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Violet Street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0" y="8502650"/>
            <a:ext cx="3048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HARVEST PARK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3001 VIOLET STREET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492476"/>
            <a:ext cx="2317893" cy="163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3240</TotalTime>
  <Words>34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Company>MHHS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Sherry Winkleman</dc:creator>
  <cp:lastModifiedBy>Kaydey Brewster</cp:lastModifiedBy>
  <cp:revision>24</cp:revision>
  <cp:lastPrinted>2022-07-20T20:12:59Z</cp:lastPrinted>
  <dcterms:created xsi:type="dcterms:W3CDTF">2009-05-15T14:02:18Z</dcterms:created>
  <dcterms:modified xsi:type="dcterms:W3CDTF">2022-08-30T19:03:16Z</dcterms:modified>
</cp:coreProperties>
</file>